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40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88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50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emf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audio" Target="../media/audio5.wav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image" Target="../media/image50.emf"/><Relationship Id="rId18" Type="http://schemas.openxmlformats.org/officeDocument/2006/relationships/image" Target="../media/image55.emf"/><Relationship Id="rId26" Type="http://schemas.openxmlformats.org/officeDocument/2006/relationships/image" Target="../media/image63.emf"/><Relationship Id="rId3" Type="http://schemas.openxmlformats.org/officeDocument/2006/relationships/audio" Target="../media/audio6.wav"/><Relationship Id="rId21" Type="http://schemas.openxmlformats.org/officeDocument/2006/relationships/image" Target="../media/image58.emf"/><Relationship Id="rId7" Type="http://schemas.openxmlformats.org/officeDocument/2006/relationships/image" Target="../media/image44.emf"/><Relationship Id="rId12" Type="http://schemas.openxmlformats.org/officeDocument/2006/relationships/image" Target="../media/image49.emf"/><Relationship Id="rId17" Type="http://schemas.openxmlformats.org/officeDocument/2006/relationships/image" Target="../media/image54.emf"/><Relationship Id="rId25" Type="http://schemas.openxmlformats.org/officeDocument/2006/relationships/image" Target="../media/image62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3.emf"/><Relationship Id="rId20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24" Type="http://schemas.openxmlformats.org/officeDocument/2006/relationships/image" Target="../media/image61.emf"/><Relationship Id="rId5" Type="http://schemas.openxmlformats.org/officeDocument/2006/relationships/image" Target="../media/image42.jpeg"/><Relationship Id="rId15" Type="http://schemas.openxmlformats.org/officeDocument/2006/relationships/image" Target="../media/image52.emf"/><Relationship Id="rId23" Type="http://schemas.openxmlformats.org/officeDocument/2006/relationships/image" Target="../media/image60.emf"/><Relationship Id="rId10" Type="http://schemas.openxmlformats.org/officeDocument/2006/relationships/image" Target="../media/image47.emf"/><Relationship Id="rId19" Type="http://schemas.openxmlformats.org/officeDocument/2006/relationships/image" Target="../media/image56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Relationship Id="rId14" Type="http://schemas.openxmlformats.org/officeDocument/2006/relationships/image" Target="../media/image51.emf"/><Relationship Id="rId22" Type="http://schemas.openxmlformats.org/officeDocument/2006/relationships/image" Target="../media/image5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13" Type="http://schemas.openxmlformats.org/officeDocument/2006/relationships/image" Target="../media/image70.emf"/><Relationship Id="rId3" Type="http://schemas.openxmlformats.org/officeDocument/2006/relationships/audio" Target="../media/audio7.wav"/><Relationship Id="rId7" Type="http://schemas.openxmlformats.org/officeDocument/2006/relationships/image" Target="../media/image34.emf"/><Relationship Id="rId12" Type="http://schemas.openxmlformats.org/officeDocument/2006/relationships/image" Target="../media/image69.emf"/><Relationship Id="rId17" Type="http://schemas.openxmlformats.org/officeDocument/2006/relationships/image" Target="../media/image74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11" Type="http://schemas.openxmlformats.org/officeDocument/2006/relationships/image" Target="../media/image49.emf"/><Relationship Id="rId5" Type="http://schemas.openxmlformats.org/officeDocument/2006/relationships/image" Target="../media/image65.emf"/><Relationship Id="rId15" Type="http://schemas.openxmlformats.org/officeDocument/2006/relationships/image" Target="../media/image72.emf"/><Relationship Id="rId10" Type="http://schemas.openxmlformats.org/officeDocument/2006/relationships/image" Target="../media/image48.emf"/><Relationship Id="rId4" Type="http://schemas.openxmlformats.org/officeDocument/2006/relationships/image" Target="../media/image64.emf"/><Relationship Id="rId9" Type="http://schemas.openxmlformats.org/officeDocument/2006/relationships/image" Target="../media/image68.emf"/><Relationship Id="rId14" Type="http://schemas.openxmlformats.org/officeDocument/2006/relationships/image" Target="../media/image7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13" Type="http://schemas.openxmlformats.org/officeDocument/2006/relationships/image" Target="../media/image84.emf"/><Relationship Id="rId3" Type="http://schemas.openxmlformats.org/officeDocument/2006/relationships/audio" Target="../media/audio8.wav"/><Relationship Id="rId7" Type="http://schemas.openxmlformats.org/officeDocument/2006/relationships/image" Target="../media/image78.emf"/><Relationship Id="rId12" Type="http://schemas.openxmlformats.org/officeDocument/2006/relationships/image" Target="../media/image8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emf"/><Relationship Id="rId11" Type="http://schemas.openxmlformats.org/officeDocument/2006/relationships/image" Target="../media/image82.emf"/><Relationship Id="rId5" Type="http://schemas.openxmlformats.org/officeDocument/2006/relationships/image" Target="../media/image76.emf"/><Relationship Id="rId10" Type="http://schemas.openxmlformats.org/officeDocument/2006/relationships/image" Target="../media/image81.emf"/><Relationship Id="rId4" Type="http://schemas.openxmlformats.org/officeDocument/2006/relationships/image" Target="../media/image75.emf"/><Relationship Id="rId9" Type="http://schemas.openxmlformats.org/officeDocument/2006/relationships/image" Target="../media/image8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emf"/><Relationship Id="rId5" Type="http://schemas.openxmlformats.org/officeDocument/2006/relationships/image" Target="../media/image74.emf"/><Relationship Id="rId4" Type="http://schemas.openxmlformats.org/officeDocument/2006/relationships/image" Target="../media/image8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=""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=""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198</Words>
  <Application>Microsoft Office PowerPoint</Application>
  <PresentationFormat>Экран (4:3)</PresentationFormat>
  <Paragraphs>63</Paragraphs>
  <Slides>10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Bibl</cp:lastModifiedBy>
  <cp:revision>110</cp:revision>
  <dcterms:created xsi:type="dcterms:W3CDTF">2018-05-17T08:42:44Z</dcterms:created>
  <dcterms:modified xsi:type="dcterms:W3CDTF">2018-10-01T06:25:25Z</dcterms:modified>
</cp:coreProperties>
</file>